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3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A0AD8FA5-7C22-4127-865E-12A7E0E6FE4D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6671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/>
          </p:cNvSpPr>
          <p:nvPr>
            <p:ph type="sldImg" idx="2"/>
          </p:nvPr>
        </p:nvSpPr>
        <p:spPr>
          <a:xfrm>
            <a:off x="1106280" y="812880"/>
            <a:ext cx="5343480" cy="40071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46920" cy="48103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  <p:sp>
        <p:nvSpPr>
          <p:cNvPr id="5" name="Верхний колонтитул 4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60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Дата 5"/>
          <p:cNvSpPr txBox="1">
            <a:spLocks noGrp="1"/>
          </p:cNvSpPr>
          <p:nvPr>
            <p:ph type="dt" idx="1"/>
          </p:nvPr>
        </p:nvSpPr>
        <p:spPr>
          <a:xfrm>
            <a:off x="4277880" y="0"/>
            <a:ext cx="3279959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4"/>
          </p:nvPr>
        </p:nvSpPr>
        <p:spPr>
          <a:xfrm>
            <a:off x="0" y="10156320"/>
            <a:ext cx="327960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Номер слайда 7"/>
          <p:cNvSpPr txBox="1">
            <a:spLocks noGrp="1"/>
          </p:cNvSpPr>
          <p:nvPr>
            <p:ph type="sldNum" sz="quarter" idx="5"/>
          </p:nvPr>
        </p:nvSpPr>
        <p:spPr>
          <a:xfrm>
            <a:off x="4277880" y="10156320"/>
            <a:ext cx="3279959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C02B9D2E-2DEB-43C4-B697-8BE231FF01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5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CEA951-676C-4183-8924-717E5D77D3E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4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5189A4-771A-4CDF-920B-6C8B740773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9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3DF79B-7A1C-47EF-9E58-7053FBA5F0D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8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0C3269-072F-4E7C-95C9-E0CF8039CF0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3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EC89C6-C69C-430C-9A67-CC2D6A330FC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6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07B48A-53B2-4199-A8A1-C010F3F1B94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4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FA9E71-C424-4C54-9CF0-B62EA6C628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6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0B9881-ABAE-4ED6-97FF-250B68619AA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4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49915-DF0D-4665-B6E5-DF41EE2DE4A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5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FB3861-9756-45B4-904A-544AD7C983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0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A42C6-EBFC-4550-BEDE-9427A30C1DE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6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2920" y="301320"/>
            <a:ext cx="9069480" cy="1260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69480" cy="498816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8080" y="6886440"/>
            <a:ext cx="319392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720" y="6886440"/>
            <a:ext cx="234648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34D3CB35-BA13-4E52-B49D-521CE5D8EC7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S Gothic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S Gothic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503280" y="345960"/>
            <a:ext cx="9070920" cy="636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240" rIns="0" bIns="0" anchor="ctr" anchorCtr="0" compatLnSpc="0"/>
          <a:lstStyle/>
          <a:p>
            <a:pPr marL="0" marR="0" lvl="0" indent="0" algn="ctr" rtl="0" hangingPunct="0">
              <a:lnSpc>
                <a:spcPct val="99000"/>
              </a:lnSpc>
              <a:buNone/>
              <a:tabLst/>
            </a:pPr>
            <a:r>
              <a:rPr lang="ru-RU" sz="96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  <a:ea typeface="Arial Unicode MS" pitchFamily="2"/>
                <a:cs typeface="Tahoma" pitchFamily="2"/>
              </a:rPr>
              <a:t>День славянской письменности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Берястеные грамоты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20719" y="1979640"/>
            <a:ext cx="8640720" cy="521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0" y="2519280"/>
            <a:ext cx="7199279" cy="431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Берястеные грамоты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20719" y="1800360"/>
            <a:ext cx="8820000" cy="5400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60360" y="2340000"/>
            <a:ext cx="7740720" cy="450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Азбука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20719" y="1800360"/>
            <a:ext cx="8459640" cy="5400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60360" y="2160720"/>
            <a:ext cx="7345440" cy="480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Викторина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719" y="1979640"/>
            <a:ext cx="3959279" cy="50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720" y="1979640"/>
            <a:ext cx="3959279" cy="50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640" y="1393919"/>
            <a:ext cx="4140360" cy="508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26200" y="1440000"/>
            <a:ext cx="4033800" cy="511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6880" y="1587600"/>
            <a:ext cx="4083120" cy="50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720" y="1547640"/>
            <a:ext cx="4140000" cy="5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6800" y="1619280"/>
            <a:ext cx="3913200" cy="48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580000" y="1619280"/>
            <a:ext cx="3780000" cy="485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719" y="1619280"/>
            <a:ext cx="3959279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720" y="1619280"/>
            <a:ext cx="3959279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1260360" y="720719"/>
            <a:ext cx="7740720" cy="2160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105480" rIns="90000" bIns="45000" anchor="ctr" anchorCtr="0" compatLnSpc="0"/>
          <a:lstStyle/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ru-RU" sz="9600" b="1">
                <a:solidFill>
                  <a:srgbClr val="FF3333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К Н И Г А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11360" y="3143159"/>
            <a:ext cx="5048280" cy="405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Памятник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720" y="1440000"/>
            <a:ext cx="5940360" cy="580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Наскальные рисунки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20719" y="2011320"/>
            <a:ext cx="8640720" cy="504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9639" y="2340000"/>
            <a:ext cx="7920000" cy="431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503280" y="345960"/>
            <a:ext cx="9070920" cy="636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240" rIns="0" bIns="0" anchor="ctr" anchorCtr="0" compatLnSpc="0"/>
          <a:lstStyle/>
          <a:p>
            <a:pPr marL="0" marR="0" lvl="0" indent="0" algn="ctr" rtl="0" hangingPunct="0">
              <a:lnSpc>
                <a:spcPct val="99000"/>
              </a:lnSpc>
              <a:buNone/>
              <a:tabLst/>
            </a:pPr>
            <a:r>
              <a:rPr lang="ru-RU" sz="96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  <a:ea typeface="Arial Unicode MS" pitchFamily="2"/>
                <a:cs typeface="Tahoma" pitchFamily="2"/>
              </a:rPr>
              <a:t>Спасибо</a:t>
            </a:r>
          </a:p>
          <a:p>
            <a:pPr marL="0" marR="0" lvl="0" indent="0" algn="ctr" rtl="0" hangingPunct="0">
              <a:lnSpc>
                <a:spcPct val="99000"/>
              </a:lnSpc>
              <a:buNone/>
              <a:tabLst/>
            </a:pPr>
            <a:r>
              <a:rPr lang="ru-RU" sz="96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  <a:ea typeface="Arial Unicode MS" pitchFamily="2"/>
                <a:cs typeface="Tahoma" pitchFamily="2"/>
              </a:rPr>
              <a:t>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Наскальные рисунки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20719" y="1979640"/>
            <a:ext cx="8459640" cy="485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9639" y="2340000"/>
            <a:ext cx="774036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000" y="125280"/>
            <a:ext cx="9070920" cy="2229480"/>
          </a:xfrm>
        </p:spPr>
        <p:txBody>
          <a:bodyPr wrap="square" tIns="90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72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Наскальные символы</a:t>
            </a:r>
            <a:br>
              <a:rPr lang="ru-RU" sz="72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</a:br>
            <a:r>
              <a:rPr lang="ru-RU" sz="72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(буквы)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539640" y="2700360"/>
            <a:ext cx="8999640" cy="431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9639" y="3070079"/>
            <a:ext cx="7941960" cy="340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Кирилл и Мефодий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440000" y="1800360"/>
            <a:ext cx="6840360" cy="55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19280" y="1978200"/>
            <a:ext cx="4738680" cy="522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Кирилица и Глаголица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079639" y="1800360"/>
            <a:ext cx="7380000" cy="55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95480" y="2068560"/>
            <a:ext cx="5580000" cy="508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Кирилица и Глаголица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079639" y="1800360"/>
            <a:ext cx="7559640" cy="55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79640" y="1979640"/>
            <a:ext cx="5580000" cy="526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Первые книги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900000" y="1979640"/>
            <a:ext cx="8099640" cy="521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55640" y="2303640"/>
            <a:ext cx="6445440" cy="453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12840"/>
            <a:ext cx="9070920" cy="1240200"/>
          </a:xfrm>
        </p:spPr>
        <p:txBody>
          <a:bodyPr wrap="square" tIns="100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9000"/>
              </a:lnSpc>
              <a:buNone/>
            </a:pPr>
            <a:r>
              <a:rPr lang="ru-RU" sz="8000" b="1">
                <a:solidFill>
                  <a:srgbClr val="FFFF99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/>
              </a:rPr>
              <a:t>Первая рукописная книга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079639" y="1979640"/>
            <a:ext cx="7920000" cy="521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562040" y="2355840"/>
            <a:ext cx="6899400" cy="450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3126811</TotalTime>
  <Words>40</Words>
  <Application>Microsoft Office PowerPoint</Application>
  <PresentationFormat>Экран (4:3)</PresentationFormat>
  <Paragraphs>17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Обычный</vt:lpstr>
      <vt:lpstr>Презентация PowerPoint</vt:lpstr>
      <vt:lpstr>Наскальные рисунки</vt:lpstr>
      <vt:lpstr>Наскальные рисунки</vt:lpstr>
      <vt:lpstr>Наскальные символы (буквы)</vt:lpstr>
      <vt:lpstr>Кирилл и Мефодий</vt:lpstr>
      <vt:lpstr>Кирилица и Глаголица</vt:lpstr>
      <vt:lpstr>Кирилица и Глаголица</vt:lpstr>
      <vt:lpstr>Первые книги</vt:lpstr>
      <vt:lpstr>Первая рукописная книга</vt:lpstr>
      <vt:lpstr>Берястеные грамоты</vt:lpstr>
      <vt:lpstr>Берястеные грамоты</vt:lpstr>
      <vt:lpstr>Азбука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mm5</dc:creator>
  <cp:lastModifiedBy>mm5</cp:lastModifiedBy>
  <cp:revision>2</cp:revision>
  <dcterms:created xsi:type="dcterms:W3CDTF">2016-11-25T22:05:11Z</dcterms:created>
  <dcterms:modified xsi:type="dcterms:W3CDTF">2017-12-19T19:27:32Z</dcterms:modified>
</cp:coreProperties>
</file>